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witter.com/tmccormic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02.png"/><Relationship Id="rId5" Type="http://schemas.openxmlformats.org/officeDocument/2006/relationships/image" Target="../media/image03.png"/><Relationship Id="rId6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587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might we lower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SF rents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Ryan, Jeremie, James, Jaoyi, Wendy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How much housing created?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166,068 off-street parking lots &amp; parking garages in SF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1 unit per 2 spaces: converts to 80,000 units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Requirements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Standard vehicle type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Dealing with community issues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RV Ticketing needs to stop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Legalize “Housing on Wheels”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Mechanism to distribute units, store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1096975" y="-12175"/>
            <a:ext cx="6847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Ideation: how might we lower rent in SF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0525"/>
            <a:ext cx="6107512" cy="45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idx="1" type="body"/>
          </p:nvPr>
        </p:nvSpPr>
        <p:spPr>
          <a:xfrm>
            <a:off x="6282125" y="706725"/>
            <a:ext cx="2735400" cy="417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Idea dump: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15 minutes of idea download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6159100" y="87825"/>
            <a:ext cx="3041400" cy="417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Grouping into major categories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Finance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Policy/ services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Hippie stuff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Tech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Socialism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More housing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Mentality change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Human dynamics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Decision: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more housing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4" y="330975"/>
            <a:ext cx="6007736" cy="45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144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</a:t>
            </a:r>
            <a:r>
              <a:rPr lang="en"/>
              <a:t>ow might we lower rent in SF- more housing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046550" y="942325"/>
            <a:ext cx="2785800" cy="404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Sort ideas that lead to </a:t>
            </a:r>
            <a:r>
              <a:rPr b="1" lang="en" sz="2400">
                <a:solidFill>
                  <a:srgbClr val="000000"/>
                </a:solidFill>
              </a:rPr>
              <a:t>more housing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</a:t>
            </a:r>
            <a:r>
              <a:rPr lang="en">
                <a:solidFill>
                  <a:srgbClr val="000000"/>
                </a:solidFill>
              </a:rPr>
              <a:t>ypes of housing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Ways of creating housing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Tools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99" y="807262"/>
            <a:ext cx="5778723" cy="43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00"/>
                </a:solidFill>
              </a:rPr>
              <a:t>Facts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18800" y="1017725"/>
            <a:ext cx="8219100" cy="275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30% 3-br in SF occupied by families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1/25 kids in SF public schools are homeless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Idea: more housing on public spaces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62450" y="651850"/>
            <a:ext cx="8219100" cy="142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What if we create mobile tiny homes on public spaces, such as parking garages 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6474"/>
            <a:ext cx="5095499" cy="339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0" y="3560153"/>
            <a:ext cx="2892300" cy="141899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idx="1" type="body"/>
          </p:nvPr>
        </p:nvSpPr>
        <p:spPr>
          <a:xfrm>
            <a:off x="5470800" y="1655825"/>
            <a:ext cx="2892300" cy="220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166,068 off-street parking lots &amp; parking garages in SF</a:t>
            </a:r>
          </a:p>
          <a:p>
            <a:pPr lv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lv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(data source: data.sfgov.org)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Prior Work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Parking Houses: modular housing to fit on city parking spaces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Tim McCormick </a:t>
            </a:r>
            <a:r>
              <a:rPr lang="en" u="sng">
                <a:solidFill>
                  <a:srgbClr val="8899A6"/>
                </a:solidFill>
                <a:highlight>
                  <a:srgbClr val="F5F8FA"/>
                </a:highlight>
                <a:hlinkClick r:id="rId3"/>
              </a:rPr>
              <a:t>@tmccormick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http://tjm.org/2012/08/30/parking-houses-modular-housing-to-fit-on-city-parking-spaces/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916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Target initial user: single transient professionals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099000" y="687325"/>
            <a:ext cx="2892300" cy="220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Single transient professionals 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Flexible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Not at home during the day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Minimalistic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Social: mobile-home, co-op style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6850"/>
            <a:ext cx="6041849" cy="40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698" y="776848"/>
            <a:ext cx="2286106" cy="15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3274" y="787450"/>
            <a:ext cx="2058585" cy="15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50" y="776850"/>
            <a:ext cx="1647050" cy="16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1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Create an 8pm - 8am Community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Locked storage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Ownership through community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Ownership through equity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